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01" r:id="rId19"/>
    <p:sldId id="262" r:id="rId20"/>
    <p:sldId id="278" r:id="rId21"/>
    <p:sldId id="279" r:id="rId22"/>
    <p:sldId id="281" r:id="rId23"/>
    <p:sldId id="280" r:id="rId24"/>
    <p:sldId id="284" r:id="rId25"/>
    <p:sldId id="289" r:id="rId26"/>
    <p:sldId id="293" r:id="rId27"/>
    <p:sldId id="282" r:id="rId28"/>
    <p:sldId id="283" r:id="rId29"/>
    <p:sldId id="285" r:id="rId30"/>
    <p:sldId id="286" r:id="rId31"/>
    <p:sldId id="305" r:id="rId32"/>
    <p:sldId id="306" r:id="rId33"/>
    <p:sldId id="287" r:id="rId34"/>
    <p:sldId id="291" r:id="rId35"/>
    <p:sldId id="302" r:id="rId36"/>
    <p:sldId id="303" r:id="rId37"/>
    <p:sldId id="298" r:id="rId38"/>
    <p:sldId id="266" r:id="rId39"/>
    <p:sldId id="288" r:id="rId40"/>
    <p:sldId id="267" r:id="rId41"/>
    <p:sldId id="294" r:id="rId42"/>
    <p:sldId id="295" r:id="rId43"/>
    <p:sldId id="296" r:id="rId44"/>
    <p:sldId id="304" r:id="rId45"/>
    <p:sldId id="264" r:id="rId46"/>
    <p:sldId id="297" r:id="rId47"/>
    <p:sldId id="263" r:id="rId48"/>
    <p:sldId id="300" r:id="rId49"/>
    <p:sldId id="310" r:id="rId50"/>
    <p:sldId id="311" r:id="rId51"/>
    <p:sldId id="312" r:id="rId52"/>
    <p:sldId id="313" r:id="rId53"/>
    <p:sldId id="307" r:id="rId54"/>
    <p:sldId id="309" r:id="rId55"/>
    <p:sldId id="308" r:id="rId56"/>
    <p:sldId id="265" r:id="rId57"/>
    <p:sldId id="2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9/13/2018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6551" y="4729927"/>
            <a:ext cx="1036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671021" y="5172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8447" y="3041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https://docs.microsoft.com/ja-jp/aspnet/core/signalr/streaming?view=aspnetcore-2.1</a:t>
            </a:r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15" y="4302779"/>
            <a:ext cx="8248650" cy="2447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6" y="1323189"/>
            <a:ext cx="7992494" cy="43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313765" y="1131359"/>
            <a:ext cx="590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https://qiita.com/s_saito/items/39cfe82b0985a1bd10dc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412"/>
            <a:ext cx="5855185" cy="4458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8984" y="2796988"/>
            <a:ext cx="309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상속을 받지 않으려면 </a:t>
            </a:r>
            <a:r>
              <a:rPr lang="en-US" altLang="ko-KR" dirty="0" err="1" smtClean="0"/>
              <a:t>DynamicHub</a:t>
            </a:r>
            <a:r>
              <a:rPr lang="ko-KR" altLang="en-US" dirty="0" smtClean="0"/>
              <a:t>를 상속하기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59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함수에 </a:t>
            </a:r>
            <a:r>
              <a:rPr lang="en-US" altLang="ko-KR" dirty="0" err="1" smtClean="0"/>
              <a:t>Task.Delay</a:t>
            </a:r>
            <a:r>
              <a:rPr lang="ko-KR" altLang="en-US" dirty="0" smtClean="0"/>
              <a:t>를 해도 잘 호출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5927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ChatServer</a:t>
            </a:r>
            <a:r>
              <a:rPr lang="en-US" altLang="ko-KR" sz="3600" b="1" dirty="0" smtClean="0"/>
              <a:t> ver.1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710005" y="3105835"/>
            <a:ext cx="112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https://docs.microsoft.com/ko-kr/aspnet/core/signalr/hubs?view=aspnetcore-2.1#what-is-a-signalr-hub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0005" y="4075373"/>
            <a:ext cx="1090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https://docs.microsoft.com/ko-kr/aspnet/core/signalr/groups?view=aspnetcore-2.1#groups-in-signalr</a:t>
            </a:r>
          </a:p>
        </p:txBody>
      </p:sp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ChatServer</a:t>
            </a:r>
            <a:r>
              <a:rPr lang="en-US" altLang="ko-KR" sz="3600" b="1" dirty="0"/>
              <a:t> </a:t>
            </a:r>
            <a:r>
              <a:rPr lang="en-US" altLang="ko-KR" sz="3600" b="1" dirty="0" smtClean="0"/>
              <a:t>ver.2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4791797" y="324433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492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715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WebSocket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클라이언트와 연동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9564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1224</Words>
  <Application>Microsoft Office PowerPoint</Application>
  <PresentationFormat>와이드스크린</PresentationFormat>
  <Paragraphs>284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Apple SD Gothic Neo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68</cp:revision>
  <dcterms:created xsi:type="dcterms:W3CDTF">2018-09-10T01:15:27Z</dcterms:created>
  <dcterms:modified xsi:type="dcterms:W3CDTF">2018-09-13T09:15:02Z</dcterms:modified>
</cp:coreProperties>
</file>